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80" r:id="rId3"/>
    <p:sldId id="260" r:id="rId4"/>
    <p:sldId id="259" r:id="rId5"/>
    <p:sldId id="263" r:id="rId6"/>
    <p:sldId id="278" r:id="rId7"/>
    <p:sldId id="279" r:id="rId8"/>
    <p:sldId id="262" r:id="rId9"/>
    <p:sldId id="261" r:id="rId10"/>
    <p:sldId id="268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4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1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0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1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1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7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4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6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0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9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3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0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3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5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3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AE9F5-21E1-408A-844F-5E6FE0558ACF}" type="datetimeFigureOut">
              <a:rPr lang="pl-PL" smtClean="0"/>
              <a:t>12.12.2023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8253-51AE-4139-9605-3FCEA24D51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88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%20zielonagora@szansadlaniewidomych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103509757096380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%20zielonagora@szansadlaniewidomych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5F0BF744-5419-8AA6-4896-D0FAFBED9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889" y="2827867"/>
            <a:ext cx="10950222" cy="934156"/>
          </a:xfrm>
        </p:spPr>
        <p:txBody>
          <a:bodyPr>
            <a:noAutofit/>
          </a:bodyPr>
          <a:lstStyle/>
          <a:p>
            <a:r>
              <a:rPr lang="pl-PL" sz="3900" b="1" dirty="0"/>
              <a:t>FUNDACJA SZANSA – JESTEŚMY RAZEM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C526CE-B39D-8AA5-6D92-331D7C6B0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883"/>
            <a:ext cx="9144000" cy="1655762"/>
          </a:xfrm>
        </p:spPr>
        <p:txBody>
          <a:bodyPr>
            <a:noAutofit/>
          </a:bodyPr>
          <a:lstStyle/>
          <a:p>
            <a:r>
              <a:rPr lang="pl-PL" sz="2000" dirty="0"/>
              <a:t>Biuro regionalne w Zielonej Górze</a:t>
            </a:r>
          </a:p>
          <a:p>
            <a:r>
              <a:rPr lang="pl-PL" sz="2000" dirty="0"/>
              <a:t>ul. K. Lisowskiego 3 (piętro 1)</a:t>
            </a:r>
            <a:br>
              <a:rPr lang="pl-PL" sz="2000" dirty="0"/>
            </a:br>
            <a:r>
              <a:rPr lang="pl-PL" sz="2000" dirty="0"/>
              <a:t>65–072 Zielona Góra</a:t>
            </a:r>
            <a:br>
              <a:rPr lang="pl-PL" sz="2000" dirty="0"/>
            </a:br>
            <a:r>
              <a:rPr lang="pl-PL" sz="2000" dirty="0"/>
              <a:t>Tel. kom: 662 138 900</a:t>
            </a:r>
            <a:br>
              <a:rPr lang="pl-PL" sz="2000" dirty="0"/>
            </a:br>
            <a:r>
              <a:rPr lang="pl-PL" sz="2000" dirty="0"/>
              <a:t>Tel.: 68 324 40 23</a:t>
            </a:r>
            <a:br>
              <a:rPr lang="pl-PL" sz="2000" dirty="0"/>
            </a:br>
            <a:r>
              <a:rPr lang="pl-PL" sz="2000" dirty="0"/>
              <a:t>Email: </a:t>
            </a:r>
            <a:r>
              <a:rPr lang="pl-PL" sz="2000" dirty="0">
                <a:hlinkClick r:id="rId2"/>
              </a:rPr>
              <a:t>zielonagora@szansadlaniewidomych.org</a:t>
            </a:r>
            <a:endParaRPr lang="pl-PL" sz="2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1A09A13-9BF6-6CB9-816F-F46421C18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45" y="300839"/>
            <a:ext cx="5046310" cy="23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18516-1E69-81BC-D764-F7C41E1A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NASZE NAJWIĘKSZE PROJEKTY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8276E4-5AEE-DEBF-0053-2E82E681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106" y="2276686"/>
            <a:ext cx="6107894" cy="322100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REHA FOR THE BLIND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DROGA DO SAMODZIELNOŚCI II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ŚWIAT DOTYKU I DŹWIĘKU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CZASOPISMO „HELP”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023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18516-1E69-81BC-D764-F7C41E1A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62" y="3053644"/>
            <a:ext cx="1682649" cy="75071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6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8276E4-5AEE-DEBF-0053-2E82E681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106" y="2276686"/>
            <a:ext cx="6107894" cy="322100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7CA8E6-31DF-82EE-AB80-07065963C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62" y="481752"/>
            <a:ext cx="3978650" cy="562751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FBBCEBC-5B2D-3B45-5264-317CFB3F5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06" y="481752"/>
            <a:ext cx="3978650" cy="56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18516-1E69-81BC-D764-F7C41E1A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62" y="3053644"/>
            <a:ext cx="1682649" cy="75071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6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8276E4-5AEE-DEBF-0053-2E82E681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616" y="2185950"/>
            <a:ext cx="8196339" cy="32210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GRUPA NA FACEBOOKU: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Fundacja SZANSA - JESTEŚMY RAZEM - Biuro Regionalne w Zielonej Górze</a:t>
            </a:r>
            <a:endParaRPr lang="pl-PL" sz="2400" b="1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3200" b="1" dirty="0"/>
              <a:t>www.szansadlaniewidomych.org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E87634-B2AB-5909-8FE5-B0022F0AD10B}"/>
              </a:ext>
            </a:extLst>
          </p:cNvPr>
          <p:cNvSpPr txBox="1"/>
          <p:nvPr/>
        </p:nvSpPr>
        <p:spPr>
          <a:xfrm>
            <a:off x="1557866" y="713980"/>
            <a:ext cx="907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GDZIE NAS SZUKAĆ W SIECI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17DDB30-5F74-0A35-95B9-FA925C092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9" y="2078282"/>
            <a:ext cx="1718170" cy="171817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053BD6-6A90-4B93-4B74-7D1EB20B9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9" y="4320821"/>
            <a:ext cx="1718170" cy="150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18516-1E69-81BC-D764-F7C41E1A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62" y="3053644"/>
            <a:ext cx="1682649" cy="75071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6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8276E4-5AEE-DEBF-0053-2E82E681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829" y="2021697"/>
            <a:ext cx="8196339" cy="322100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ZIELONA GÓRA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/>
              <a:t>(w godz. 08:00-15:00)</a:t>
            </a:r>
            <a:br>
              <a:rPr lang="pl-PL" sz="2400" dirty="0"/>
            </a:br>
            <a:r>
              <a:rPr lang="pl-PL" sz="2400" dirty="0"/>
              <a:t>ul. K. Lisowskiego 3 (piętro 1)</a:t>
            </a:r>
            <a:br>
              <a:rPr lang="pl-PL" sz="2400" dirty="0"/>
            </a:br>
            <a:r>
              <a:rPr lang="pl-PL" sz="2400" dirty="0"/>
              <a:t>65–072 Zielona Góra</a:t>
            </a:r>
            <a:br>
              <a:rPr lang="pl-PL" sz="2400" dirty="0"/>
            </a:br>
            <a:r>
              <a:rPr lang="pl-PL" sz="2400" dirty="0"/>
              <a:t>Tel. kom: 662 138 900</a:t>
            </a:r>
            <a:br>
              <a:rPr lang="pl-PL" sz="2400" dirty="0"/>
            </a:br>
            <a:r>
              <a:rPr lang="pl-PL" sz="2400" dirty="0"/>
              <a:t>Tel.: 68 324 40 23</a:t>
            </a:r>
            <a:br>
              <a:rPr lang="pl-PL" sz="2400" dirty="0"/>
            </a:br>
            <a:r>
              <a:rPr lang="pl-PL" sz="2400" dirty="0"/>
              <a:t>Email: </a:t>
            </a:r>
            <a:r>
              <a:rPr lang="pl-PL" sz="2400" dirty="0">
                <a:hlinkClick r:id="rId2"/>
              </a:rPr>
              <a:t>zielonagora@szansadlaniewidomych.org</a:t>
            </a:r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E87634-B2AB-5909-8FE5-B0022F0AD10B}"/>
              </a:ext>
            </a:extLst>
          </p:cNvPr>
          <p:cNvSpPr txBox="1"/>
          <p:nvPr/>
        </p:nvSpPr>
        <p:spPr>
          <a:xfrm>
            <a:off x="1557866" y="713980"/>
            <a:ext cx="907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GDZIE JESTEŚMT?</a:t>
            </a:r>
          </a:p>
        </p:txBody>
      </p:sp>
    </p:spTree>
    <p:extLst>
      <p:ext uri="{BB962C8B-B14F-4D97-AF65-F5344CB8AC3E}">
        <p14:creationId xmlns:p14="http://schemas.microsoft.com/office/powerpoint/2010/main" val="9258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18516-1E69-81BC-D764-F7C41E1A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62" y="3053644"/>
            <a:ext cx="1682649" cy="75071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6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8276E4-5AEE-DEBF-0053-2E82E681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829" y="2021697"/>
            <a:ext cx="8196339" cy="32210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E87634-B2AB-5909-8FE5-B0022F0AD10B}"/>
              </a:ext>
            </a:extLst>
          </p:cNvPr>
          <p:cNvSpPr txBox="1"/>
          <p:nvPr/>
        </p:nvSpPr>
        <p:spPr>
          <a:xfrm>
            <a:off x="2077456" y="1016459"/>
            <a:ext cx="81167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500" dirty="0"/>
              <a:t>DZIĘKUJĘ ZA UWAGĘ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DBB1CF6-C9C0-DE9E-ADB1-0E704D55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80" y="2448278"/>
            <a:ext cx="6796264" cy="31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73CA0B-7729-937C-959E-254320BF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FUNDACJI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D6EEFA2-1520-F79F-5142-7A91AAF9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400" dirty="0"/>
              <a:t>Fundacja została założona w </a:t>
            </a:r>
            <a:r>
              <a:rPr lang="pl-PL" sz="2400" b="1" dirty="0"/>
              <a:t>1992 roku</a:t>
            </a:r>
            <a:r>
              <a:rPr lang="pl-PL" sz="2400" dirty="0"/>
              <a:t> przez niewidomych i ich widzących przyjaciół. Nasze działania koncentrują się na wspieraniu osób, które straciły wzrok, a medycyna nie daje im nadziei na poprawę losu. W </a:t>
            </a:r>
            <a:r>
              <a:rPr lang="pl-PL" sz="2400" b="1" dirty="0"/>
              <a:t>Europie i Ameryce Północnej</a:t>
            </a:r>
            <a:r>
              <a:rPr lang="pl-PL" sz="2400" dirty="0"/>
              <a:t> niewidomi i niedowidzący są zrehabilitowani i oprzyrządowani na taką skalę, że dorównują widzącym.</a:t>
            </a:r>
          </a:p>
          <a:p>
            <a:r>
              <a:rPr lang="pl-PL" sz="2400" dirty="0"/>
              <a:t>Fundacja Szansa dla Niewidomych stara się by tak było i w Polsce. Jesteśmy przede wszystkim organizacją, która </a:t>
            </a:r>
            <a:r>
              <a:rPr lang="pl-PL" sz="2400" b="1" dirty="0"/>
              <a:t>doradza niewidomym i słabowidzącym</a:t>
            </a:r>
            <a:r>
              <a:rPr lang="pl-PL" sz="2400" dirty="0"/>
              <a:t>, jak aktywnie żyć i odnosić sukcesy. Nasi beneficjenci biorą udział w profesjonalnych </a:t>
            </a:r>
            <a:r>
              <a:rPr lang="pl-PL" sz="2400" b="1" dirty="0"/>
              <a:t>szkoleniach i warsztatach</a:t>
            </a:r>
            <a:r>
              <a:rPr lang="pl-PL" sz="2400" dirty="0"/>
              <a:t>, otrzymują od nas w trakcie ich trwania niezbędne </a:t>
            </a:r>
            <a:r>
              <a:rPr lang="pl-PL" sz="2400" b="1" dirty="0"/>
              <a:t>materiały szkoleniowe</a:t>
            </a:r>
            <a:r>
              <a:rPr lang="pl-PL" sz="2400" dirty="0"/>
              <a:t>, jak chociażby podręczniki dotyczące nowoczesnej rehabilitacji.</a:t>
            </a:r>
          </a:p>
        </p:txBody>
      </p:sp>
    </p:spTree>
    <p:extLst>
      <p:ext uri="{BB962C8B-B14F-4D97-AF65-F5344CB8AC3E}">
        <p14:creationId xmlns:p14="http://schemas.microsoft.com/office/powerpoint/2010/main" val="11480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73CA0B-7729-937C-959E-254320BF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Założyciel fundacji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D6EEFA2-1520-F79F-5142-7A91AAF9A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44635"/>
            <a:ext cx="5712783" cy="3695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3200" b="1" dirty="0"/>
              <a:t>MAREK KALBARCZYK</a:t>
            </a:r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sz="2000" dirty="0"/>
              <a:t>Niewidomy matematyko-informatyk, menadżer, założyciel wyjątkowej firmy </a:t>
            </a:r>
            <a:r>
              <a:rPr lang="pl-PL" sz="2000" dirty="0" err="1"/>
              <a:t>tyfloinformatycznej</a:t>
            </a:r>
            <a:r>
              <a:rPr lang="pl-PL" sz="2000" dirty="0"/>
              <a:t> </a:t>
            </a:r>
            <a:r>
              <a:rPr lang="pl-PL" sz="2000" dirty="0" err="1"/>
              <a:t>Altix</a:t>
            </a:r>
            <a:r>
              <a:rPr lang="pl-PL" sz="2000" dirty="0"/>
              <a:t> i Fundacji Szansa dla Niewidomych, działacz społeczny i polityczny, doradca władz, publicysta i pisarz.</a:t>
            </a: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FFD657-6583-30F7-F244-B9C402C2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25" y="2244635"/>
            <a:ext cx="4071713" cy="30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A937282-F33C-F952-7F12-4D7111D2A07C}"/>
              </a:ext>
            </a:extLst>
          </p:cNvPr>
          <p:cNvSpPr txBox="1"/>
          <p:nvPr/>
        </p:nvSpPr>
        <p:spPr>
          <a:xfrm>
            <a:off x="646922" y="586216"/>
            <a:ext cx="1089815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POSTAW NA DOSTĘPNOŚĆ!</a:t>
            </a:r>
          </a:p>
          <a:p>
            <a:endParaRPr lang="pl-PL" sz="3200" dirty="0"/>
          </a:p>
          <a:p>
            <a:r>
              <a:rPr lang="pl-PL" sz="2800" dirty="0"/>
              <a:t>Czy Państwa instytucja jest dostępna dla osób z niepełnosprawnością?</a:t>
            </a:r>
          </a:p>
          <a:p>
            <a:endParaRPr lang="pl-PL" sz="2800" dirty="0"/>
          </a:p>
          <a:p>
            <a:r>
              <a:rPr lang="pl-PL" sz="2800" dirty="0"/>
              <a:t>Czy znajdują się rozwiązania, które umożliwiają samodzielne poruszanie się po obiekcie?</a:t>
            </a:r>
          </a:p>
          <a:p>
            <a:endParaRPr lang="pl-PL" sz="2800" dirty="0"/>
          </a:p>
          <a:p>
            <a:r>
              <a:rPr lang="pl-PL" sz="2800" dirty="0"/>
              <a:t>Czy osoby niewidome i niedowidzące z łatwością skorzystają ze strony internetowej?</a:t>
            </a:r>
          </a:p>
          <a:p>
            <a:endParaRPr lang="pl-PL" sz="2800" dirty="0"/>
          </a:p>
          <a:p>
            <a:r>
              <a:rPr lang="pl-PL" sz="2800" dirty="0"/>
              <a:t>Czy pracownicy potrafią profesjonalnie obsłużyć osoby z niepełnosprawnością? </a:t>
            </a:r>
          </a:p>
        </p:txBody>
      </p:sp>
    </p:spTree>
    <p:extLst>
      <p:ext uri="{BB962C8B-B14F-4D97-AF65-F5344CB8AC3E}">
        <p14:creationId xmlns:p14="http://schemas.microsoft.com/office/powerpoint/2010/main" val="3083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42A2153-E1B6-1B66-1E2D-19A763815F0D}"/>
              </a:ext>
            </a:extLst>
          </p:cNvPr>
          <p:cNvSpPr txBox="1"/>
          <p:nvPr/>
        </p:nvSpPr>
        <p:spPr>
          <a:xfrm>
            <a:off x="597159" y="905068"/>
            <a:ext cx="11094098" cy="550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pl-PL" sz="3600" b="1" dirty="0"/>
              <a:t>Audyty obiektów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l-PL" sz="2400" dirty="0"/>
              <a:t>Przeprowadzamy kompleksową ocenę budynku. Audyt architektoniczny pozwoli ocenić i zwiększyć dostępność obiektu do potrzeb osób z niepełnosprawnościami. Zakres ekspertyzy obejmuje: wizję lokalną w obiekcie oraz opracowanie wniosków i zaleceń, które pozwolą zniwelować bariery i zwiększyć standard w obiektach. Po przeprowadzeniu audytów zaproponujemy rozwiązania pozwalające dostosować obiekt do potrzeb osób z </a:t>
            </a:r>
            <a:r>
              <a:rPr lang="pl-PL" sz="2400" dirty="0" err="1"/>
              <a:t>z</a:t>
            </a:r>
            <a:r>
              <a:rPr lang="pl-PL" sz="2400" dirty="0"/>
              <a:t> dysfunkcją wzroku, m.in. wypukłe mapy obiektów, terminale informacyjne, system oznakowania obiektów – tabliczki brajlowskie na drzwi i nakładki na poręcze, oznaczenia poziome – linie i pola uwagi, nakładki na schody, urządzenia do wzywania asysty i dźwiękowe informatory.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42A2153-E1B6-1B66-1E2D-19A763815F0D}"/>
              </a:ext>
            </a:extLst>
          </p:cNvPr>
          <p:cNvSpPr txBox="1"/>
          <p:nvPr/>
        </p:nvSpPr>
        <p:spPr>
          <a:xfrm>
            <a:off x="597159" y="905068"/>
            <a:ext cx="11094098" cy="5201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pl-PL" sz="3600" b="1" dirty="0"/>
              <a:t>Szkolenia z zakresu kultury obsługi osób z niepełnosprawnościami.</a:t>
            </a: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endParaRPr lang="pl-PL" sz="3600" b="1" dirty="0"/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l-PL" sz="2800" dirty="0"/>
              <a:t>Szkolenia mające na celu zwiększenie jakości obsługi oraz  profesjonalną pomoc osobom z różnymi dysfunkcjami.   Uczestnicy poznają zasady </a:t>
            </a:r>
            <a:r>
              <a:rPr lang="pl-PL" sz="2800" dirty="0" err="1"/>
              <a:t>savoire</a:t>
            </a:r>
            <a:r>
              <a:rPr lang="pl-PL" sz="2800" dirty="0"/>
              <a:t> – vivre z kontakcie z osobami z niepełnosprawnością, zdobędą wiedzę na temat obsługi, poprawnej komunikacji oraz reagowania w sytuacjach niestandardowych.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42A2153-E1B6-1B66-1E2D-19A763815F0D}"/>
              </a:ext>
            </a:extLst>
          </p:cNvPr>
          <p:cNvSpPr txBox="1"/>
          <p:nvPr/>
        </p:nvSpPr>
        <p:spPr>
          <a:xfrm>
            <a:off x="597159" y="905068"/>
            <a:ext cx="11094098" cy="544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pl-PL" sz="3800" b="1" dirty="0"/>
              <a:t>Audyt stron internetowych.</a:t>
            </a:r>
            <a:endParaRPr lang="pl-PL" sz="3800" dirty="0"/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pl-PL" sz="2800" dirty="0"/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pl-PL" sz="2800" dirty="0"/>
              <a:t>Taki audyt polega na sprawdzeniu serwisu internetowego pod kątem możliwości odczytywania zawartych w nim informacji, jak również korzystania z wbudowanych w ten serwis usług przez każdego użytkownika. Dzięki audytowi dostępności stron internetowych możemy sprawdzić, czy strona internetowa, serwis lub aplikacja są dostępne dla osób zagrożonych wykluczeniem cyfrowym, czyli m.in. dla osób z niepełnosprawnością, seniorów czy osób o niskich kompetencjach cyfrowych.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8EF76-706C-52AE-BA58-34B73C65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pl-PL" sz="3100" dirty="0"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Dla kogo jesteśmy?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4DF0FF-52A0-4648-7BB4-3D26B6077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Symbol"/>
              </a:rPr>
              <a:t>Osób z niepełnosprawnościami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Symbol"/>
              </a:rPr>
              <a:t>Opiekunowie osób z niepełnosprawnościami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Symbol"/>
              </a:rPr>
              <a:t>Urzędów i instytucji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l-PL" sz="3300" dirty="0">
                <a:latin typeface="Arial Black" panose="020B0A04020102020204" pitchFamily="34" charset="0"/>
              </a:rPr>
              <a:t>Dla wszystkich, którzy chcą tworzyć świat nowoczesnej rehabilitacji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pl-PL" sz="2800" dirty="0">
              <a:effectLst/>
              <a:latin typeface="Symbol" panose="05050102010706020507" pitchFamily="18" charset="2"/>
              <a:ea typeface="Calibri" panose="020F0502020204030204" pitchFamily="34" charset="0"/>
              <a:cs typeface="OpenSymbol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10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3ADFE8-7B19-5651-F7B3-9E00F63E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219787"/>
            <a:ext cx="11092545" cy="1469054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tabLst/>
              <a:defRPr/>
            </a:pP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DZIĘKI NASZYM DZIAŁANIOM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8EE00C-1527-7AA8-190B-2B4BAFEF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94" y="1797467"/>
            <a:ext cx="10626012" cy="4637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pl-PL" sz="2200" dirty="0">
                <a:effectLst/>
                <a:latin typeface="Times New Roman" panose="02020603050405020304" pitchFamily="18" charset="0"/>
              </a:rPr>
              <a:t>- </a:t>
            </a:r>
            <a:r>
              <a:rPr lang="pl-PL" sz="2000" dirty="0"/>
              <a:t>Popularyzujemy wiedzę na temat technicznych rozwiązań pomagających w życiu i pracy inwalidów wzroku. Docieramy bezpośrednio do osób zainteresowanych oraz odpowiednich instytucji.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pl-PL" dirty="0"/>
              <a:t>- </a:t>
            </a:r>
            <a:r>
              <a:rPr lang="pl-PL" sz="2000" dirty="0"/>
              <a:t>Organizujemy szkolenia komputerowe dla niewidomych i słabowidzących. W ten sposób setki inwalidów wzroku ma możliwość sprawniejszego funkcjonowania i znalezienia ciekawszej pracy. Tak szkolenia, jak i wszelką inną pomoc, świadczymy bezpłatnie.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pl-PL" dirty="0"/>
              <a:t>- Stale prowadzimy profesjonalne doradztwo w zakresie rehabilitacji inwalidów wzroku z zastosowaniem specjalistycznego sprzętu komputerowego.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pl-PL" sz="2000" dirty="0"/>
              <a:t>- </a:t>
            </a:r>
            <a:r>
              <a:rPr lang="pl-PL" dirty="0"/>
              <a:t>Organizujemy konkursy wśród słabowidzących i niewidomych uczniów na tematy związane z nowoczesną rehabilitacją inwalidów wzroku. Najzdolniejsi otrzymują od naszej Fundacji cenne nagrody;</a:t>
            </a:r>
            <a:endParaRPr lang="pl-PL" sz="20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6588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166</TotalTime>
  <Words>706</Words>
  <Application>Microsoft Macintosh PowerPoint</Application>
  <PresentationFormat>Panoramiczny</PresentationFormat>
  <Paragraphs>57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Bookman Old Style</vt:lpstr>
      <vt:lpstr>Calibri</vt:lpstr>
      <vt:lpstr>Rockwell</vt:lpstr>
      <vt:lpstr>Symbol</vt:lpstr>
      <vt:lpstr>Times New Roman</vt:lpstr>
      <vt:lpstr>Damask</vt:lpstr>
      <vt:lpstr>FUNDACJA SZANSA – JESTEŚMY RAZEM</vt:lpstr>
      <vt:lpstr>O FUNDACJI</vt:lpstr>
      <vt:lpstr>Założyciel fundacji</vt:lpstr>
      <vt:lpstr>Prezentacja programu PowerPoint</vt:lpstr>
      <vt:lpstr>Prezentacja programu PowerPoint</vt:lpstr>
      <vt:lpstr>Prezentacja programu PowerPoint</vt:lpstr>
      <vt:lpstr>Prezentacja programu PowerPoint</vt:lpstr>
      <vt:lpstr>Dla kogo jesteśmy?</vt:lpstr>
      <vt:lpstr>DZIĘKI NASZYM DZIAŁANIOM</vt:lpstr>
      <vt:lpstr>NASZE NAJWIĘKSZE PROJEKTY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PRACOWNIKÓW NA TEMAT OBSŁUGI OSÓB   Z NIEPEŁNOSPRAWNOŚCIĄ I WRAŻLIWOŚCI NA NIEPEŁNOSPRAWNOŚĆ</dc:title>
  <dc:creator>User</dc:creator>
  <cp:lastModifiedBy>Katarzyna Truszkiewicz</cp:lastModifiedBy>
  <cp:revision>9</cp:revision>
  <dcterms:created xsi:type="dcterms:W3CDTF">2022-11-23T21:18:01Z</dcterms:created>
  <dcterms:modified xsi:type="dcterms:W3CDTF">2023-12-12T11:12:38Z</dcterms:modified>
</cp:coreProperties>
</file>